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75" r:id="rId3"/>
    <p:sldId id="258" r:id="rId4"/>
    <p:sldId id="260" r:id="rId5"/>
    <p:sldId id="262" r:id="rId6"/>
    <p:sldId id="273" r:id="rId7"/>
    <p:sldId id="272" r:id="rId8"/>
    <p:sldId id="27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66"/>
    <a:srgbClr val="006600"/>
    <a:srgbClr val="339933"/>
    <a:srgbClr val="041418"/>
    <a:srgbClr val="FF00FF"/>
    <a:srgbClr val="EAB200"/>
    <a:srgbClr val="F20034"/>
    <a:srgbClr val="0059B2"/>
    <a:srgbClr val="333399"/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g>
</file>

<file path=ppt/media/image13.gif>
</file>

<file path=ppt/media/image14.gif>
</file>

<file path=ppt/media/image15.gif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608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15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419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897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979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42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730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02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39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468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417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F9064-021C-40CF-858F-1B5387640BB0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45ADE-6A18-4AF0-942C-5873E9989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484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gif"/><Relationship Id="rId4" Type="http://schemas.openxmlformats.org/officeDocument/2006/relationships/image" Target="../media/image14.gi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80" y="0"/>
            <a:ext cx="1220638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706" y="-7899323"/>
            <a:ext cx="5442588" cy="175991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l="6610" r="11905" b="18198"/>
          <a:stretch/>
        </p:blipFill>
        <p:spPr>
          <a:xfrm>
            <a:off x="3046413" y="1390650"/>
            <a:ext cx="5927772" cy="277816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8198" y="6057899"/>
            <a:ext cx="1059611" cy="48631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54" y="6195106"/>
            <a:ext cx="1953580" cy="23929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046413" y="4734399"/>
            <a:ext cx="6073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USE OPEN DATA PORTAL PAKISTAN TO PUBLISH AND SHARE DATA IN LESS THAN 60 SECONDS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3354073" y="4354788"/>
            <a:ext cx="5485127" cy="7662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658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open data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94840"/>
            <a:ext cx="4677790" cy="226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71157" y="8412480"/>
            <a:ext cx="12192000" cy="4389120"/>
          </a:xfrm>
          <a:prstGeom prst="rect">
            <a:avLst/>
          </a:prstGeom>
          <a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7411" y="499757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33993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&amp; WHY</a:t>
            </a:r>
          </a:p>
        </p:txBody>
      </p:sp>
      <p:sp>
        <p:nvSpPr>
          <p:cNvPr id="7" name="Rectangle 6"/>
          <p:cNvSpPr/>
          <p:nvPr/>
        </p:nvSpPr>
        <p:spPr>
          <a:xfrm>
            <a:off x="877255" y="1933348"/>
            <a:ext cx="47742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22222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Open data</a:t>
            </a:r>
            <a:r>
              <a:rPr lang="en-US" sz="1600" dirty="0">
                <a:solidFill>
                  <a:srgbClr val="22222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is </a:t>
            </a:r>
            <a:r>
              <a:rPr lang="en-US" sz="1600" b="1" dirty="0">
                <a:solidFill>
                  <a:srgbClr val="22222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</a:t>
            </a:r>
            <a:r>
              <a:rPr lang="en-US" sz="1600" dirty="0">
                <a:solidFill>
                  <a:srgbClr val="22222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that can be freely used, re-used and redistributed by anyone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Picture 2" descr="Image result for open data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326" y="2830278"/>
            <a:ext cx="4382106" cy="1314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Image result for open data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790" y="4594840"/>
            <a:ext cx="4677790" cy="226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Image result for open data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3013" y="4594840"/>
            <a:ext cx="4677790" cy="226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06529" y="1398505"/>
            <a:ext cx="5791702" cy="268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56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www.europeandataportal.eu/sites/default/files/picture_4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92D05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895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open data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273"/>
          <a:stretch/>
        </p:blipFill>
        <p:spPr bwMode="auto">
          <a:xfrm>
            <a:off x="0" y="-1"/>
            <a:ext cx="12192000" cy="690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76400" y="1744999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Putting things in context.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07649" y="3070562"/>
            <a:ext cx="489315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Open data saved Canada $3.2 billion in charity tax fraud.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Open data-driven global market worth up to $5tn a year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Open data-driven companies turn over £92bn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Improvements in malaria treatment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b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400800" y="3338234"/>
            <a:ext cx="500634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mental health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Understanding government spending in Nigeria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Jobs for the less-privileged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New species discovered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893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ame 7"/>
          <p:cNvSpPr/>
          <p:nvPr/>
        </p:nvSpPr>
        <p:spPr>
          <a:xfrm>
            <a:off x="1261780" y="1254196"/>
            <a:ext cx="2857500" cy="3440430"/>
          </a:xfrm>
          <a:prstGeom prst="frame">
            <a:avLst>
              <a:gd name="adj1" fmla="val 1974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Frame 12"/>
          <p:cNvSpPr/>
          <p:nvPr/>
        </p:nvSpPr>
        <p:spPr>
          <a:xfrm>
            <a:off x="5274618" y="738293"/>
            <a:ext cx="5148952" cy="4635811"/>
          </a:xfrm>
          <a:prstGeom prst="frame">
            <a:avLst>
              <a:gd name="adj1" fmla="val 197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06460" y="5726202"/>
            <a:ext cx="577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PLATFORM ROADMAP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180823" y="2497357"/>
            <a:ext cx="253994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Free platforms and certified datasets. Upload and publish in less than 60 seconds.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480399" y="2039381"/>
            <a:ext cx="448553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Enterprise grade platform with interactive user experience that generate powerful visualizations automatically.  </a:t>
            </a:r>
          </a:p>
          <a:p>
            <a:pPr lvl="1" algn="ctr"/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ctr"/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Interacts with your ecosystem and engages citizens through our built-in social features and feedback channels.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81430" y="1791158"/>
            <a:ext cx="2629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ODP 1.o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93774" y="1296801"/>
            <a:ext cx="2629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ODP 2.o</a:t>
            </a:r>
          </a:p>
        </p:txBody>
      </p:sp>
      <p:cxnSp>
        <p:nvCxnSpPr>
          <p:cNvPr id="3" name="Straight Arrow Connector 2"/>
          <p:cNvCxnSpPr>
            <a:stCxn id="8" idx="3"/>
          </p:cNvCxnSpPr>
          <p:nvPr/>
        </p:nvCxnSpPr>
        <p:spPr>
          <a:xfrm flipV="1">
            <a:off x="4119280" y="2967789"/>
            <a:ext cx="757520" cy="6622"/>
          </a:xfrm>
          <a:prstGeom prst="straightConnector1">
            <a:avLst/>
          </a:prstGeom>
          <a:ln w="381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621" y="3557539"/>
            <a:ext cx="507389" cy="9249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278" y="3995453"/>
            <a:ext cx="1527886" cy="9740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813" y="3995453"/>
            <a:ext cx="1527885" cy="97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47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50000"/>
                      </a14:imgEffect>
                      <a14:imgEffect>
                        <a14:brightnessContrast bright="-40000"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17894" y="176258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FIND OR PUBLISH A DATASET </a:t>
            </a:r>
          </a:p>
        </p:txBody>
      </p:sp>
      <p:sp>
        <p:nvSpPr>
          <p:cNvPr id="5" name="Rectangle 4"/>
          <p:cNvSpPr/>
          <p:nvPr/>
        </p:nvSpPr>
        <p:spPr>
          <a:xfrm>
            <a:off x="6817894" y="285191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STORE AND MANAGE DATA </a:t>
            </a:r>
          </a:p>
        </p:txBody>
      </p:sp>
      <p:sp>
        <p:nvSpPr>
          <p:cNvPr id="6" name="Rectangle 5"/>
          <p:cNvSpPr/>
          <p:nvPr/>
        </p:nvSpPr>
        <p:spPr>
          <a:xfrm>
            <a:off x="6817894" y="3848924"/>
            <a:ext cx="36356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ENGAGE WITH USERS &amp; OTHERS</a:t>
            </a:r>
          </a:p>
        </p:txBody>
      </p:sp>
      <p:sp>
        <p:nvSpPr>
          <p:cNvPr id="7" name="Rectangle 6"/>
          <p:cNvSpPr/>
          <p:nvPr/>
        </p:nvSpPr>
        <p:spPr>
          <a:xfrm>
            <a:off x="6817894" y="4845929"/>
            <a:ext cx="29951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COSTOMIZE AND EXTEND </a:t>
            </a:r>
          </a:p>
        </p:txBody>
      </p:sp>
      <p:sp>
        <p:nvSpPr>
          <p:cNvPr id="8" name="Donut 7"/>
          <p:cNvSpPr/>
          <p:nvPr/>
        </p:nvSpPr>
        <p:spPr>
          <a:xfrm>
            <a:off x="6178395" y="1825427"/>
            <a:ext cx="256673" cy="256673"/>
          </a:xfrm>
          <a:prstGeom prst="don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/>
          <p:cNvSpPr/>
          <p:nvPr/>
        </p:nvSpPr>
        <p:spPr>
          <a:xfrm>
            <a:off x="6178396" y="2908248"/>
            <a:ext cx="256673" cy="256673"/>
          </a:xfrm>
          <a:prstGeom prst="don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Donut 9"/>
          <p:cNvSpPr/>
          <p:nvPr/>
        </p:nvSpPr>
        <p:spPr>
          <a:xfrm>
            <a:off x="6178397" y="3905253"/>
            <a:ext cx="256673" cy="256673"/>
          </a:xfrm>
          <a:prstGeom prst="don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Donut 10"/>
          <p:cNvSpPr/>
          <p:nvPr/>
        </p:nvSpPr>
        <p:spPr>
          <a:xfrm>
            <a:off x="6192251" y="4902258"/>
            <a:ext cx="256673" cy="256673"/>
          </a:xfrm>
          <a:prstGeom prst="don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6610" r="11905" b="18198"/>
          <a:stretch/>
        </p:blipFill>
        <p:spPr>
          <a:xfrm>
            <a:off x="1368557" y="2546302"/>
            <a:ext cx="3567452" cy="1671954"/>
          </a:xfrm>
          <a:prstGeom prst="rect">
            <a:avLst/>
          </a:prstGeom>
          <a:ln>
            <a:noFill/>
          </a:ln>
        </p:spPr>
      </p:pic>
      <p:sp>
        <p:nvSpPr>
          <p:cNvPr id="13" name="Double Bracket 12"/>
          <p:cNvSpPr/>
          <p:nvPr/>
        </p:nvSpPr>
        <p:spPr>
          <a:xfrm>
            <a:off x="5454316" y="1138989"/>
            <a:ext cx="5309937" cy="4523874"/>
          </a:xfrm>
          <a:prstGeom prst="bracketPair">
            <a:avLst>
              <a:gd name="adj" fmla="val 0"/>
            </a:avLst>
          </a:prstGeom>
          <a:ln>
            <a:solidFill>
              <a:schemeClr val="bg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390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4762500" cy="6858000"/>
          </a:xfrm>
          <a:prstGeom prst="rect">
            <a:avLst/>
          </a:prstGeom>
          <a:solidFill>
            <a:srgbClr val="0414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563852" y="1356141"/>
            <a:ext cx="415189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33993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Ease of Use at the Core</a:t>
            </a:r>
          </a:p>
          <a:p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ODP is designed to be intuitive for both data publishers and re-users. You’ll finally mean it when you say you’re open and transparent.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563851" y="3008923"/>
            <a:ext cx="43886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33993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Leverage Powerful APIs</a:t>
            </a:r>
          </a:p>
          <a:p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Don’t just search for a dataset, query within your data! ODP’S APIs even allow users to process data from IoT sources in real time.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563851" y="4661705"/>
            <a:ext cx="426287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33993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Take full control</a:t>
            </a:r>
          </a:p>
          <a:p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ODP’s front end is entirely open-source, allowing you to build your own custom and interactive dashboards to make your data speak.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" y="2310248"/>
            <a:ext cx="4735048" cy="267530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6610" r="11905" b="18198"/>
          <a:stretch/>
        </p:blipFill>
        <p:spPr>
          <a:xfrm>
            <a:off x="1230497" y="2469582"/>
            <a:ext cx="2291246" cy="107383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479757" y="3933430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FEATURES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044" y="1518493"/>
            <a:ext cx="629402" cy="62940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538" y="3153405"/>
            <a:ext cx="809625" cy="8096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32" y="4771535"/>
            <a:ext cx="809625" cy="8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256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464" y="2774207"/>
            <a:ext cx="10515600" cy="16952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</a:rPr>
              <a:t>OPEN DATA PLATFORM PAKISTAN TO GO-LIVE ON </a:t>
            </a:r>
          </a:p>
          <a:p>
            <a:pPr marL="0" indent="0">
              <a:buNone/>
            </a:pPr>
            <a:r>
              <a:rPr lang="en-GB" sz="3200" b="1" dirty="0">
                <a:solidFill>
                  <a:srgbClr val="92D050"/>
                </a:solidFill>
              </a:rPr>
              <a:t>14</a:t>
            </a:r>
            <a:r>
              <a:rPr lang="en-GB" sz="3200" b="1" baseline="30000" dirty="0">
                <a:solidFill>
                  <a:srgbClr val="92D050"/>
                </a:solidFill>
              </a:rPr>
              <a:t>TH</a:t>
            </a:r>
            <a:r>
              <a:rPr lang="en-GB" sz="3200" b="1" dirty="0">
                <a:solidFill>
                  <a:srgbClr val="92D050"/>
                </a:solidFill>
              </a:rPr>
              <a:t> AUGUST 2017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6610" r="11905" b="18198"/>
          <a:stretch/>
        </p:blipFill>
        <p:spPr>
          <a:xfrm>
            <a:off x="431400" y="0"/>
            <a:ext cx="5927772" cy="277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225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3030</TotalTime>
  <Words>210</Words>
  <Application>Microsoft Office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Office Theme</vt:lpstr>
      <vt:lpstr>PowerPoint Presentation</vt:lpstr>
      <vt:lpstr>WHAT &amp; WHY</vt:lpstr>
      <vt:lpstr>PowerPoint Presentation</vt:lpstr>
      <vt:lpstr>Putting things in context. </vt:lpstr>
      <vt:lpstr>PowerPoint Presentation</vt:lpstr>
      <vt:lpstr>PowerPoint Presentation</vt:lpstr>
      <vt:lpstr>FEATURES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Syed</dc:creator>
  <cp:lastModifiedBy>Ali Syed</cp:lastModifiedBy>
  <cp:revision>64</cp:revision>
  <dcterms:created xsi:type="dcterms:W3CDTF">2017-04-27T06:39:57Z</dcterms:created>
  <dcterms:modified xsi:type="dcterms:W3CDTF">2017-05-03T09:29:05Z</dcterms:modified>
</cp:coreProperties>
</file>

<file path=docProps/thumbnail.jpeg>
</file>